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BA6A-D63C-82E7-6965-F05079BFD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150E3-172D-B8EB-D403-DC0F55C59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996DE-F35B-FA7E-04E2-38DA7E48A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D7DDD-90B6-D309-E534-E0F2DB63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14F0-FF63-CA08-F1F8-F958AFEC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73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FDDE-F452-56F9-4F4E-4998A8BF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99636-310F-6435-2A63-5B107F9A1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D88C4-5104-5D35-FA6F-98BB335E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21B2B-0ABD-3C73-317C-06140FCB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C196-721E-1702-9823-33842F2C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97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CF04DA-4926-E81D-35AB-4D49DC184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5F67F-300D-E204-E449-E4C9D5F22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BD85C-4AC1-0C7E-3E61-B3B4B6534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AAD3D-8068-DF17-8167-48CD92DC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99D3A-311F-0904-CBB2-3848C5C1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011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C986-1632-7C22-C0EA-409A95AA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ECD32-4891-94DC-4335-0DB914F20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9F241-2670-1FC4-D5E7-B67401D9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80B6A-4BD9-B107-92AA-8C6ECCBAC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AC39C-C02A-25DE-F30A-35CF29642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48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6533-8EF1-B77E-38A4-7C9E84FC7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CF57B-D863-01A3-DAE2-4B76881D2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35315-1160-F9AE-8010-6FA0ADA7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9EE64-0EA6-3DA5-9CD2-946EAD42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BB472-A30A-62F3-42D6-C935E50A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6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FB34-9ED7-AA68-8F56-0AC10782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545C9-D621-7E8D-A27F-B480EFC70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B8F8BB-82F6-59D9-7DE2-9A4AE298C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6BFEC-C557-355F-8824-F32249C7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08447-5F72-EBF6-D923-5E37B37A7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0B2D3-2C83-8B51-F7B8-837B2F4DF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824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1C1D0-FBE6-CA3C-165C-0D5F18CC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E61A2-0A67-8FA6-418A-B3F030F7F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50BA8-243F-E061-FD42-33E19F3C9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5A176-368A-3A48-26F6-379ACDD18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A287A-9BB9-BD10-3085-012D91E28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9965D-52CA-0D64-E5A5-3B86175D8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BB3D1-7BAB-CB4C-671B-607CB5B2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5B3473-17DC-BB68-70EF-F7D40A47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02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1722-460F-A4A9-2CBB-F46CFDD7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E4187-CAB2-1838-AA1C-4F6313343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253FB-A422-D8FD-424A-9065E2F1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DEDEB-ECCF-FBA2-9170-99D7B2DA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62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9C357-5A4A-40EB-F313-43567360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A33FF-1C61-6F83-F33A-B1DD2F2DD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EB162-F575-040C-59B0-C5E6A2DA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16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D8729-B749-264B-5D71-A99B47C5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A9767-71EA-8FB8-3D57-417238B05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7BA1F-D480-C446-B8B5-C9945DD98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85F87-6A43-11DF-97CE-1A85527C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3385D-8ECC-D426-0626-805FBF21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62B56-FD04-DB8B-63CB-DF968283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18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4136-5F24-88A9-DF38-63B903F17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8ED7D-5530-6225-3642-5856995BD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13799-4467-0C59-2F72-38DF0D9F4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56BB1-7D68-421A-42E5-5E32B752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EC498-B00F-97D3-8F3A-7AAD50918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68094-4292-EF39-D22B-6A6AA34B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43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28D3D-CEBD-7447-0B9A-61BCD9853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34236-7D71-ACD3-EF76-FD36415B1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A0C9B-F059-6B9E-5FFD-7A8EC0DDC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87462-3C28-46C2-BDD5-D6FA6B63121E}" type="datetimeFigureOut">
              <a:rPr lang="en-IN" smtClean="0"/>
              <a:t>31-01-2025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2434A-11B1-B9CA-258A-572E4C855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19229-3522-17C6-0270-4F604E625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809C3-C518-4A8B-8D4D-BEA36FA570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81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698F-B99C-9D42-B455-E5D14A8B9E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5C125-5A41-BD92-ECA0-6D709054C4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AD3D9-D0A9-B9B6-CB8B-BA30839A5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3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A8B1-0D20-52F6-7451-B3F88DEB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EBA9E3-5BE9-E7E8-98A8-8FE277DDC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668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CF96-D7EB-FBA9-59E5-B66E3E59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4D984-5E47-5C5D-0E01-C6B78192B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727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D4F23-CE82-EF04-525E-879C79BB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63B17A-41E8-878D-56B7-F1C546246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84648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5C3F-07B8-5EC8-E1D7-30042181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0313A-69B5-7387-0EF2-D1FC99962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164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9916-69D9-E3AB-2BE5-15C472E5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89A08-1572-0A38-A2D3-7FCC29322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066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E2EF-BF2D-918E-6182-837B46D7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913DF-63C9-6F79-F266-3E8697750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C965B7-DFEA-EC6A-EA49-91EF5BB9D2B3}"/>
              </a:ext>
            </a:extLst>
          </p:cNvPr>
          <p:cNvSpPr/>
          <p:nvPr/>
        </p:nvSpPr>
        <p:spPr>
          <a:xfrm>
            <a:off x="11680370" y="-1"/>
            <a:ext cx="511629" cy="365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490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1B2F7-491F-51ED-6074-5E3ED378C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0AC6D7-54FC-0414-D004-C6DA435D1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3201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A1C8-0D21-7F3A-7DD0-0A3A523B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DB32A-5936-4DD1-4DDF-922FC6C4C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99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4446D-D309-3C78-31B4-3EE447E4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D2EE5-D9AA-D310-3E6D-453D75FB9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705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1</cp:revision>
  <dcterms:created xsi:type="dcterms:W3CDTF">2025-01-31T12:25:41Z</dcterms:created>
  <dcterms:modified xsi:type="dcterms:W3CDTF">2025-01-31T12:33:42Z</dcterms:modified>
</cp:coreProperties>
</file>